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7" r:id="rId3"/>
    <p:sldId id="258" r:id="rId4"/>
    <p:sldId id="259" r:id="rId5"/>
    <p:sldId id="260"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DFB14AC7-6819-4BD9-B783-1382C7E0BD5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a:extLst>
              <a:ext uri="{FF2B5EF4-FFF2-40B4-BE49-F238E27FC236}">
                <a16:creationId xmlns:a16="http://schemas.microsoft.com/office/drawing/2014/main" id="{AE40BE40-7569-473F-8F0D-3054C741D53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325FE4D-65B6-47F7-A7CD-540D226893C4}" type="datetime1">
              <a:rPr lang="de-DE" smtClean="0"/>
              <a:t>10.10.2021</a:t>
            </a:fld>
            <a:endParaRPr lang="de-DE"/>
          </a:p>
        </p:txBody>
      </p:sp>
      <p:sp>
        <p:nvSpPr>
          <p:cNvPr id="4" name="Fußzeilenplatzhalter 3">
            <a:extLst>
              <a:ext uri="{FF2B5EF4-FFF2-40B4-BE49-F238E27FC236}">
                <a16:creationId xmlns:a16="http://schemas.microsoft.com/office/drawing/2014/main" id="{42AEB86A-91F7-406B-A263-F570AD39F9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a:extLst>
              <a:ext uri="{FF2B5EF4-FFF2-40B4-BE49-F238E27FC236}">
                <a16:creationId xmlns:a16="http://schemas.microsoft.com/office/drawing/2014/main" id="{7B83FD06-8267-4640-8AC3-3AC8402D50C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E799E8D-7238-4370-A526-34B3A0ABF444}" type="slidenum">
              <a:rPr lang="de-DE" smtClean="0"/>
              <a:t>‹Nr.›</a:t>
            </a:fld>
            <a:endParaRPr lang="de-DE"/>
          </a:p>
        </p:txBody>
      </p:sp>
    </p:spTree>
    <p:extLst>
      <p:ext uri="{BB962C8B-B14F-4D97-AF65-F5344CB8AC3E}">
        <p14:creationId xmlns:p14="http://schemas.microsoft.com/office/powerpoint/2010/main" val="350593942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85F63E-ACDE-4586-BF21-964558CD6424}" type="datetime1">
              <a:rPr lang="de-DE" smtClean="0"/>
              <a:t>10.10.2021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47A561-407E-4F68-A5E6-72E6147F0A61}" type="slidenum">
              <a:rPr lang="de-DE" smtClean="0"/>
              <a:t>‹Nr.›</a:t>
            </a:fld>
            <a:endParaRPr lang="de-DE"/>
          </a:p>
        </p:txBody>
      </p:sp>
    </p:spTree>
    <p:extLst>
      <p:ext uri="{BB962C8B-B14F-4D97-AF65-F5344CB8AC3E}">
        <p14:creationId xmlns:p14="http://schemas.microsoft.com/office/powerpoint/2010/main" val="539079969"/>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FB43F6-A1BD-4785-8AD8-1E049477B2AA}"/>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27A080BB-F99F-454F-B6BF-8200216BA2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7058971A-BEB3-4395-980A-1336D491BAD0}"/>
              </a:ext>
            </a:extLst>
          </p:cNvPr>
          <p:cNvSpPr>
            <a:spLocks noGrp="1"/>
          </p:cNvSpPr>
          <p:nvPr>
            <p:ph type="dt" sz="half" idx="10"/>
          </p:nvPr>
        </p:nvSpPr>
        <p:spPr/>
        <p:txBody>
          <a:bodyPr/>
          <a:lstStyle/>
          <a:p>
            <a:r>
              <a:rPr lang="de-DE"/>
              <a:t>10.10.2021</a:t>
            </a:r>
          </a:p>
        </p:txBody>
      </p:sp>
      <p:sp>
        <p:nvSpPr>
          <p:cNvPr id="5" name="Fußzeilenplatzhalter 4">
            <a:extLst>
              <a:ext uri="{FF2B5EF4-FFF2-40B4-BE49-F238E27FC236}">
                <a16:creationId xmlns:a16="http://schemas.microsoft.com/office/drawing/2014/main" id="{8DC5F272-B300-42AA-B96C-19C4A63AEDA7}"/>
              </a:ext>
            </a:extLst>
          </p:cNvPr>
          <p:cNvSpPr>
            <a:spLocks noGrp="1"/>
          </p:cNvSpPr>
          <p:nvPr>
            <p:ph type="ftr" sz="quarter" idx="11"/>
          </p:nvPr>
        </p:nvSpPr>
        <p:spPr/>
        <p:txBody>
          <a:bodyPr/>
          <a:lstStyle/>
          <a:p>
            <a:r>
              <a:rPr lang="de-DE"/>
              <a:t>Tamara Mittermeier   Hackathon</a:t>
            </a:r>
          </a:p>
        </p:txBody>
      </p:sp>
      <p:sp>
        <p:nvSpPr>
          <p:cNvPr id="6" name="Foliennummernplatzhalter 5">
            <a:extLst>
              <a:ext uri="{FF2B5EF4-FFF2-40B4-BE49-F238E27FC236}">
                <a16:creationId xmlns:a16="http://schemas.microsoft.com/office/drawing/2014/main" id="{FC632596-DB07-4EFD-B7AA-045D55C4CE81}"/>
              </a:ext>
            </a:extLst>
          </p:cNvPr>
          <p:cNvSpPr>
            <a:spLocks noGrp="1"/>
          </p:cNvSpPr>
          <p:nvPr>
            <p:ph type="sldNum" sz="quarter" idx="12"/>
          </p:nvPr>
        </p:nvSpPr>
        <p:spPr/>
        <p:txBody>
          <a:bodyPr/>
          <a:lstStyle/>
          <a:p>
            <a:fld id="{CD797313-D900-4B31-88B2-5A0288E461E1}" type="slidenum">
              <a:rPr lang="de-DE" smtClean="0"/>
              <a:t>‹Nr.›</a:t>
            </a:fld>
            <a:endParaRPr lang="de-DE"/>
          </a:p>
        </p:txBody>
      </p:sp>
    </p:spTree>
    <p:extLst>
      <p:ext uri="{BB962C8B-B14F-4D97-AF65-F5344CB8AC3E}">
        <p14:creationId xmlns:p14="http://schemas.microsoft.com/office/powerpoint/2010/main" val="1422022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8C9533-6386-44EB-ADA0-1706388EC1AB}"/>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B9138847-16DB-402A-BFCF-A8C0216A1EE9}"/>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13AE32A-B0C8-4EF3-A913-24538FF739A3}"/>
              </a:ext>
            </a:extLst>
          </p:cNvPr>
          <p:cNvSpPr>
            <a:spLocks noGrp="1"/>
          </p:cNvSpPr>
          <p:nvPr>
            <p:ph type="dt" sz="half" idx="10"/>
          </p:nvPr>
        </p:nvSpPr>
        <p:spPr/>
        <p:txBody>
          <a:bodyPr/>
          <a:lstStyle/>
          <a:p>
            <a:r>
              <a:rPr lang="de-DE"/>
              <a:t>10.10.2021</a:t>
            </a:r>
          </a:p>
        </p:txBody>
      </p:sp>
      <p:sp>
        <p:nvSpPr>
          <p:cNvPr id="5" name="Fußzeilenplatzhalter 4">
            <a:extLst>
              <a:ext uri="{FF2B5EF4-FFF2-40B4-BE49-F238E27FC236}">
                <a16:creationId xmlns:a16="http://schemas.microsoft.com/office/drawing/2014/main" id="{4AC04B65-F49C-4E23-8368-25425EADCFC7}"/>
              </a:ext>
            </a:extLst>
          </p:cNvPr>
          <p:cNvSpPr>
            <a:spLocks noGrp="1"/>
          </p:cNvSpPr>
          <p:nvPr>
            <p:ph type="ftr" sz="quarter" idx="11"/>
          </p:nvPr>
        </p:nvSpPr>
        <p:spPr/>
        <p:txBody>
          <a:bodyPr/>
          <a:lstStyle/>
          <a:p>
            <a:r>
              <a:rPr lang="de-DE"/>
              <a:t>Tamara Mittermeier   Hackathon</a:t>
            </a:r>
          </a:p>
        </p:txBody>
      </p:sp>
      <p:sp>
        <p:nvSpPr>
          <p:cNvPr id="6" name="Foliennummernplatzhalter 5">
            <a:extLst>
              <a:ext uri="{FF2B5EF4-FFF2-40B4-BE49-F238E27FC236}">
                <a16:creationId xmlns:a16="http://schemas.microsoft.com/office/drawing/2014/main" id="{9D50A02F-9026-45B3-BBDB-0645154F68A1}"/>
              </a:ext>
            </a:extLst>
          </p:cNvPr>
          <p:cNvSpPr>
            <a:spLocks noGrp="1"/>
          </p:cNvSpPr>
          <p:nvPr>
            <p:ph type="sldNum" sz="quarter" idx="12"/>
          </p:nvPr>
        </p:nvSpPr>
        <p:spPr/>
        <p:txBody>
          <a:bodyPr/>
          <a:lstStyle/>
          <a:p>
            <a:fld id="{CD797313-D900-4B31-88B2-5A0288E461E1}" type="slidenum">
              <a:rPr lang="de-DE" smtClean="0"/>
              <a:t>‹Nr.›</a:t>
            </a:fld>
            <a:endParaRPr lang="de-DE"/>
          </a:p>
        </p:txBody>
      </p:sp>
    </p:spTree>
    <p:extLst>
      <p:ext uri="{BB962C8B-B14F-4D97-AF65-F5344CB8AC3E}">
        <p14:creationId xmlns:p14="http://schemas.microsoft.com/office/powerpoint/2010/main" val="1266441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005E547-B72B-4608-9BBA-6921D865A850}"/>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F1652B54-580F-4EB9-B990-3FCA18A4CAEE}"/>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1571590-6C38-46BA-9E6A-AD4FD979ACA3}"/>
              </a:ext>
            </a:extLst>
          </p:cNvPr>
          <p:cNvSpPr>
            <a:spLocks noGrp="1"/>
          </p:cNvSpPr>
          <p:nvPr>
            <p:ph type="dt" sz="half" idx="10"/>
          </p:nvPr>
        </p:nvSpPr>
        <p:spPr/>
        <p:txBody>
          <a:bodyPr/>
          <a:lstStyle/>
          <a:p>
            <a:r>
              <a:rPr lang="de-DE"/>
              <a:t>10.10.2021</a:t>
            </a:r>
          </a:p>
        </p:txBody>
      </p:sp>
      <p:sp>
        <p:nvSpPr>
          <p:cNvPr id="5" name="Fußzeilenplatzhalter 4">
            <a:extLst>
              <a:ext uri="{FF2B5EF4-FFF2-40B4-BE49-F238E27FC236}">
                <a16:creationId xmlns:a16="http://schemas.microsoft.com/office/drawing/2014/main" id="{889758CC-70DF-4A18-B21D-35649E0E41EF}"/>
              </a:ext>
            </a:extLst>
          </p:cNvPr>
          <p:cNvSpPr>
            <a:spLocks noGrp="1"/>
          </p:cNvSpPr>
          <p:nvPr>
            <p:ph type="ftr" sz="quarter" idx="11"/>
          </p:nvPr>
        </p:nvSpPr>
        <p:spPr/>
        <p:txBody>
          <a:bodyPr/>
          <a:lstStyle/>
          <a:p>
            <a:r>
              <a:rPr lang="de-DE"/>
              <a:t>Tamara Mittermeier   Hackathon</a:t>
            </a:r>
          </a:p>
        </p:txBody>
      </p:sp>
      <p:sp>
        <p:nvSpPr>
          <p:cNvPr id="6" name="Foliennummernplatzhalter 5">
            <a:extLst>
              <a:ext uri="{FF2B5EF4-FFF2-40B4-BE49-F238E27FC236}">
                <a16:creationId xmlns:a16="http://schemas.microsoft.com/office/drawing/2014/main" id="{ECD02147-1F62-4D06-B2AC-291319D35B91}"/>
              </a:ext>
            </a:extLst>
          </p:cNvPr>
          <p:cNvSpPr>
            <a:spLocks noGrp="1"/>
          </p:cNvSpPr>
          <p:nvPr>
            <p:ph type="sldNum" sz="quarter" idx="12"/>
          </p:nvPr>
        </p:nvSpPr>
        <p:spPr/>
        <p:txBody>
          <a:bodyPr/>
          <a:lstStyle/>
          <a:p>
            <a:fld id="{CD797313-D900-4B31-88B2-5A0288E461E1}" type="slidenum">
              <a:rPr lang="de-DE" smtClean="0"/>
              <a:t>‹Nr.›</a:t>
            </a:fld>
            <a:endParaRPr lang="de-DE"/>
          </a:p>
        </p:txBody>
      </p:sp>
    </p:spTree>
    <p:extLst>
      <p:ext uri="{BB962C8B-B14F-4D97-AF65-F5344CB8AC3E}">
        <p14:creationId xmlns:p14="http://schemas.microsoft.com/office/powerpoint/2010/main" val="3716355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44522F-C732-4285-8964-D4C3EC850F6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A4C81CFB-7F02-4F9F-82DF-AAF22FD408B0}"/>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FF50D9A-15E6-469B-96EF-EA462EF4AC32}"/>
              </a:ext>
            </a:extLst>
          </p:cNvPr>
          <p:cNvSpPr>
            <a:spLocks noGrp="1"/>
          </p:cNvSpPr>
          <p:nvPr>
            <p:ph type="dt" sz="half" idx="10"/>
          </p:nvPr>
        </p:nvSpPr>
        <p:spPr/>
        <p:txBody>
          <a:bodyPr/>
          <a:lstStyle/>
          <a:p>
            <a:r>
              <a:rPr lang="de-DE"/>
              <a:t>10.10.2021</a:t>
            </a:r>
          </a:p>
        </p:txBody>
      </p:sp>
      <p:sp>
        <p:nvSpPr>
          <p:cNvPr id="5" name="Fußzeilenplatzhalter 4">
            <a:extLst>
              <a:ext uri="{FF2B5EF4-FFF2-40B4-BE49-F238E27FC236}">
                <a16:creationId xmlns:a16="http://schemas.microsoft.com/office/drawing/2014/main" id="{FFA0A698-387D-42FC-AC67-81B80E6DAAED}"/>
              </a:ext>
            </a:extLst>
          </p:cNvPr>
          <p:cNvSpPr>
            <a:spLocks noGrp="1"/>
          </p:cNvSpPr>
          <p:nvPr>
            <p:ph type="ftr" sz="quarter" idx="11"/>
          </p:nvPr>
        </p:nvSpPr>
        <p:spPr/>
        <p:txBody>
          <a:bodyPr/>
          <a:lstStyle/>
          <a:p>
            <a:r>
              <a:rPr lang="de-DE"/>
              <a:t>Tamara Mittermeier   Hackathon</a:t>
            </a:r>
          </a:p>
        </p:txBody>
      </p:sp>
      <p:sp>
        <p:nvSpPr>
          <p:cNvPr id="6" name="Foliennummernplatzhalter 5">
            <a:extLst>
              <a:ext uri="{FF2B5EF4-FFF2-40B4-BE49-F238E27FC236}">
                <a16:creationId xmlns:a16="http://schemas.microsoft.com/office/drawing/2014/main" id="{50810F21-DF1D-4C8A-93AD-8D5033DCBF63}"/>
              </a:ext>
            </a:extLst>
          </p:cNvPr>
          <p:cNvSpPr>
            <a:spLocks noGrp="1"/>
          </p:cNvSpPr>
          <p:nvPr>
            <p:ph type="sldNum" sz="quarter" idx="12"/>
          </p:nvPr>
        </p:nvSpPr>
        <p:spPr/>
        <p:txBody>
          <a:bodyPr/>
          <a:lstStyle/>
          <a:p>
            <a:fld id="{CD797313-D900-4B31-88B2-5A0288E461E1}" type="slidenum">
              <a:rPr lang="de-DE" smtClean="0"/>
              <a:t>‹Nr.›</a:t>
            </a:fld>
            <a:endParaRPr lang="de-DE"/>
          </a:p>
        </p:txBody>
      </p:sp>
    </p:spTree>
    <p:extLst>
      <p:ext uri="{BB962C8B-B14F-4D97-AF65-F5344CB8AC3E}">
        <p14:creationId xmlns:p14="http://schemas.microsoft.com/office/powerpoint/2010/main" val="4213381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BFB517-413B-4BDB-81D9-B73542CFDFB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B319827A-BA9F-48D3-871A-DEB28B1E7D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A321C60-AA98-440C-AC3C-8741553E1897}"/>
              </a:ext>
            </a:extLst>
          </p:cNvPr>
          <p:cNvSpPr>
            <a:spLocks noGrp="1"/>
          </p:cNvSpPr>
          <p:nvPr>
            <p:ph type="dt" sz="half" idx="10"/>
          </p:nvPr>
        </p:nvSpPr>
        <p:spPr/>
        <p:txBody>
          <a:bodyPr/>
          <a:lstStyle/>
          <a:p>
            <a:r>
              <a:rPr lang="de-DE"/>
              <a:t>10.10.2021</a:t>
            </a:r>
          </a:p>
        </p:txBody>
      </p:sp>
      <p:sp>
        <p:nvSpPr>
          <p:cNvPr id="5" name="Fußzeilenplatzhalter 4">
            <a:extLst>
              <a:ext uri="{FF2B5EF4-FFF2-40B4-BE49-F238E27FC236}">
                <a16:creationId xmlns:a16="http://schemas.microsoft.com/office/drawing/2014/main" id="{66080200-DFB9-4F3A-9EA7-2A50A472890A}"/>
              </a:ext>
            </a:extLst>
          </p:cNvPr>
          <p:cNvSpPr>
            <a:spLocks noGrp="1"/>
          </p:cNvSpPr>
          <p:nvPr>
            <p:ph type="ftr" sz="quarter" idx="11"/>
          </p:nvPr>
        </p:nvSpPr>
        <p:spPr/>
        <p:txBody>
          <a:bodyPr/>
          <a:lstStyle/>
          <a:p>
            <a:r>
              <a:rPr lang="de-DE"/>
              <a:t>Tamara Mittermeier   Hackathon</a:t>
            </a:r>
          </a:p>
        </p:txBody>
      </p:sp>
      <p:sp>
        <p:nvSpPr>
          <p:cNvPr id="6" name="Foliennummernplatzhalter 5">
            <a:extLst>
              <a:ext uri="{FF2B5EF4-FFF2-40B4-BE49-F238E27FC236}">
                <a16:creationId xmlns:a16="http://schemas.microsoft.com/office/drawing/2014/main" id="{68869400-8A53-4153-88EE-C136FC1BDF1F}"/>
              </a:ext>
            </a:extLst>
          </p:cNvPr>
          <p:cNvSpPr>
            <a:spLocks noGrp="1"/>
          </p:cNvSpPr>
          <p:nvPr>
            <p:ph type="sldNum" sz="quarter" idx="12"/>
          </p:nvPr>
        </p:nvSpPr>
        <p:spPr/>
        <p:txBody>
          <a:bodyPr/>
          <a:lstStyle/>
          <a:p>
            <a:fld id="{CD797313-D900-4B31-88B2-5A0288E461E1}" type="slidenum">
              <a:rPr lang="de-DE" smtClean="0"/>
              <a:t>‹Nr.›</a:t>
            </a:fld>
            <a:endParaRPr lang="de-DE"/>
          </a:p>
        </p:txBody>
      </p:sp>
    </p:spTree>
    <p:extLst>
      <p:ext uri="{BB962C8B-B14F-4D97-AF65-F5344CB8AC3E}">
        <p14:creationId xmlns:p14="http://schemas.microsoft.com/office/powerpoint/2010/main" val="2185235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C616DE-F146-42F5-9098-492981ACD19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176BD6DE-00A0-44E0-8174-1E3316026C7C}"/>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5E323D3-5549-458E-AACA-56DBFA043E69}"/>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651A5113-F19D-47F6-9508-1036F21AB7C7}"/>
              </a:ext>
            </a:extLst>
          </p:cNvPr>
          <p:cNvSpPr>
            <a:spLocks noGrp="1"/>
          </p:cNvSpPr>
          <p:nvPr>
            <p:ph type="dt" sz="half" idx="10"/>
          </p:nvPr>
        </p:nvSpPr>
        <p:spPr/>
        <p:txBody>
          <a:bodyPr/>
          <a:lstStyle/>
          <a:p>
            <a:r>
              <a:rPr lang="de-DE"/>
              <a:t>10.10.2021</a:t>
            </a:r>
          </a:p>
        </p:txBody>
      </p:sp>
      <p:sp>
        <p:nvSpPr>
          <p:cNvPr id="6" name="Fußzeilenplatzhalter 5">
            <a:extLst>
              <a:ext uri="{FF2B5EF4-FFF2-40B4-BE49-F238E27FC236}">
                <a16:creationId xmlns:a16="http://schemas.microsoft.com/office/drawing/2014/main" id="{7DE94642-528A-496B-BC62-4141C71F6488}"/>
              </a:ext>
            </a:extLst>
          </p:cNvPr>
          <p:cNvSpPr>
            <a:spLocks noGrp="1"/>
          </p:cNvSpPr>
          <p:nvPr>
            <p:ph type="ftr" sz="quarter" idx="11"/>
          </p:nvPr>
        </p:nvSpPr>
        <p:spPr/>
        <p:txBody>
          <a:bodyPr/>
          <a:lstStyle/>
          <a:p>
            <a:r>
              <a:rPr lang="de-DE"/>
              <a:t>Tamara Mittermeier   Hackathon</a:t>
            </a:r>
          </a:p>
        </p:txBody>
      </p:sp>
      <p:sp>
        <p:nvSpPr>
          <p:cNvPr id="7" name="Foliennummernplatzhalter 6">
            <a:extLst>
              <a:ext uri="{FF2B5EF4-FFF2-40B4-BE49-F238E27FC236}">
                <a16:creationId xmlns:a16="http://schemas.microsoft.com/office/drawing/2014/main" id="{D11F59E0-8652-4608-9760-1A44851F4DC7}"/>
              </a:ext>
            </a:extLst>
          </p:cNvPr>
          <p:cNvSpPr>
            <a:spLocks noGrp="1"/>
          </p:cNvSpPr>
          <p:nvPr>
            <p:ph type="sldNum" sz="quarter" idx="12"/>
          </p:nvPr>
        </p:nvSpPr>
        <p:spPr/>
        <p:txBody>
          <a:bodyPr/>
          <a:lstStyle/>
          <a:p>
            <a:fld id="{CD797313-D900-4B31-88B2-5A0288E461E1}" type="slidenum">
              <a:rPr lang="de-DE" smtClean="0"/>
              <a:t>‹Nr.›</a:t>
            </a:fld>
            <a:endParaRPr lang="de-DE"/>
          </a:p>
        </p:txBody>
      </p:sp>
    </p:spTree>
    <p:extLst>
      <p:ext uri="{BB962C8B-B14F-4D97-AF65-F5344CB8AC3E}">
        <p14:creationId xmlns:p14="http://schemas.microsoft.com/office/powerpoint/2010/main" val="1943481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B49EED-90F1-4022-9019-AE8E49505EB4}"/>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9ABB390D-D64B-4C4C-A1F3-68DBD99E9C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45C5642F-E015-4D15-88A0-DD4F183CC308}"/>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F30B25DC-E7BD-4954-8E17-2AD6C4984B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B9805DCE-1DBB-4AF3-8E8E-D834308885A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B871E7BC-32F7-431A-AEAF-BD86A1E1A895}"/>
              </a:ext>
            </a:extLst>
          </p:cNvPr>
          <p:cNvSpPr>
            <a:spLocks noGrp="1"/>
          </p:cNvSpPr>
          <p:nvPr>
            <p:ph type="dt" sz="half" idx="10"/>
          </p:nvPr>
        </p:nvSpPr>
        <p:spPr/>
        <p:txBody>
          <a:bodyPr/>
          <a:lstStyle/>
          <a:p>
            <a:r>
              <a:rPr lang="de-DE"/>
              <a:t>10.10.2021</a:t>
            </a:r>
          </a:p>
        </p:txBody>
      </p:sp>
      <p:sp>
        <p:nvSpPr>
          <p:cNvPr id="8" name="Fußzeilenplatzhalter 7">
            <a:extLst>
              <a:ext uri="{FF2B5EF4-FFF2-40B4-BE49-F238E27FC236}">
                <a16:creationId xmlns:a16="http://schemas.microsoft.com/office/drawing/2014/main" id="{6638EEBD-0C5F-4DBC-B278-1A0A6A2B585B}"/>
              </a:ext>
            </a:extLst>
          </p:cNvPr>
          <p:cNvSpPr>
            <a:spLocks noGrp="1"/>
          </p:cNvSpPr>
          <p:nvPr>
            <p:ph type="ftr" sz="quarter" idx="11"/>
          </p:nvPr>
        </p:nvSpPr>
        <p:spPr/>
        <p:txBody>
          <a:bodyPr/>
          <a:lstStyle/>
          <a:p>
            <a:r>
              <a:rPr lang="de-DE"/>
              <a:t>Tamara Mittermeier   Hackathon</a:t>
            </a:r>
          </a:p>
        </p:txBody>
      </p:sp>
      <p:sp>
        <p:nvSpPr>
          <p:cNvPr id="9" name="Foliennummernplatzhalter 8">
            <a:extLst>
              <a:ext uri="{FF2B5EF4-FFF2-40B4-BE49-F238E27FC236}">
                <a16:creationId xmlns:a16="http://schemas.microsoft.com/office/drawing/2014/main" id="{9DBEF25B-81B2-44FB-ACDC-838F76A0F465}"/>
              </a:ext>
            </a:extLst>
          </p:cNvPr>
          <p:cNvSpPr>
            <a:spLocks noGrp="1"/>
          </p:cNvSpPr>
          <p:nvPr>
            <p:ph type="sldNum" sz="quarter" idx="12"/>
          </p:nvPr>
        </p:nvSpPr>
        <p:spPr/>
        <p:txBody>
          <a:bodyPr/>
          <a:lstStyle/>
          <a:p>
            <a:fld id="{CD797313-D900-4B31-88B2-5A0288E461E1}" type="slidenum">
              <a:rPr lang="de-DE" smtClean="0"/>
              <a:t>‹Nr.›</a:t>
            </a:fld>
            <a:endParaRPr lang="de-DE"/>
          </a:p>
        </p:txBody>
      </p:sp>
    </p:spTree>
    <p:extLst>
      <p:ext uri="{BB962C8B-B14F-4D97-AF65-F5344CB8AC3E}">
        <p14:creationId xmlns:p14="http://schemas.microsoft.com/office/powerpoint/2010/main" val="3880465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10A453-4CDB-4C9A-A84F-0415EA1B6806}"/>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8E08C23F-250A-4E23-8542-1C3F994C2BAB}"/>
              </a:ext>
            </a:extLst>
          </p:cNvPr>
          <p:cNvSpPr>
            <a:spLocks noGrp="1"/>
          </p:cNvSpPr>
          <p:nvPr>
            <p:ph type="dt" sz="half" idx="10"/>
          </p:nvPr>
        </p:nvSpPr>
        <p:spPr/>
        <p:txBody>
          <a:bodyPr/>
          <a:lstStyle/>
          <a:p>
            <a:r>
              <a:rPr lang="de-DE"/>
              <a:t>10.10.2021</a:t>
            </a:r>
          </a:p>
        </p:txBody>
      </p:sp>
      <p:sp>
        <p:nvSpPr>
          <p:cNvPr id="4" name="Fußzeilenplatzhalter 3">
            <a:extLst>
              <a:ext uri="{FF2B5EF4-FFF2-40B4-BE49-F238E27FC236}">
                <a16:creationId xmlns:a16="http://schemas.microsoft.com/office/drawing/2014/main" id="{1A0C20B2-0ACC-45FA-8BE2-6C1EB1A37431}"/>
              </a:ext>
            </a:extLst>
          </p:cNvPr>
          <p:cNvSpPr>
            <a:spLocks noGrp="1"/>
          </p:cNvSpPr>
          <p:nvPr>
            <p:ph type="ftr" sz="quarter" idx="11"/>
          </p:nvPr>
        </p:nvSpPr>
        <p:spPr/>
        <p:txBody>
          <a:bodyPr/>
          <a:lstStyle/>
          <a:p>
            <a:r>
              <a:rPr lang="de-DE"/>
              <a:t>Tamara Mittermeier   Hackathon</a:t>
            </a:r>
          </a:p>
        </p:txBody>
      </p:sp>
      <p:sp>
        <p:nvSpPr>
          <p:cNvPr id="5" name="Foliennummernplatzhalter 4">
            <a:extLst>
              <a:ext uri="{FF2B5EF4-FFF2-40B4-BE49-F238E27FC236}">
                <a16:creationId xmlns:a16="http://schemas.microsoft.com/office/drawing/2014/main" id="{2D479005-A7F4-4FA9-A616-08C920C59385}"/>
              </a:ext>
            </a:extLst>
          </p:cNvPr>
          <p:cNvSpPr>
            <a:spLocks noGrp="1"/>
          </p:cNvSpPr>
          <p:nvPr>
            <p:ph type="sldNum" sz="quarter" idx="12"/>
          </p:nvPr>
        </p:nvSpPr>
        <p:spPr/>
        <p:txBody>
          <a:bodyPr/>
          <a:lstStyle/>
          <a:p>
            <a:fld id="{CD797313-D900-4B31-88B2-5A0288E461E1}" type="slidenum">
              <a:rPr lang="de-DE" smtClean="0"/>
              <a:t>‹Nr.›</a:t>
            </a:fld>
            <a:endParaRPr lang="de-DE"/>
          </a:p>
        </p:txBody>
      </p:sp>
    </p:spTree>
    <p:extLst>
      <p:ext uri="{BB962C8B-B14F-4D97-AF65-F5344CB8AC3E}">
        <p14:creationId xmlns:p14="http://schemas.microsoft.com/office/powerpoint/2010/main" val="636004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C45DD04-4928-4970-A582-2D9FD97E5B3A}"/>
              </a:ext>
            </a:extLst>
          </p:cNvPr>
          <p:cNvSpPr>
            <a:spLocks noGrp="1"/>
          </p:cNvSpPr>
          <p:nvPr>
            <p:ph type="dt" sz="half" idx="10"/>
          </p:nvPr>
        </p:nvSpPr>
        <p:spPr/>
        <p:txBody>
          <a:bodyPr/>
          <a:lstStyle/>
          <a:p>
            <a:r>
              <a:rPr lang="de-DE"/>
              <a:t>10.10.2021</a:t>
            </a:r>
          </a:p>
        </p:txBody>
      </p:sp>
      <p:sp>
        <p:nvSpPr>
          <p:cNvPr id="3" name="Fußzeilenplatzhalter 2">
            <a:extLst>
              <a:ext uri="{FF2B5EF4-FFF2-40B4-BE49-F238E27FC236}">
                <a16:creationId xmlns:a16="http://schemas.microsoft.com/office/drawing/2014/main" id="{CF14AC9C-CEF7-4263-8B00-42759ED7DAFE}"/>
              </a:ext>
            </a:extLst>
          </p:cNvPr>
          <p:cNvSpPr>
            <a:spLocks noGrp="1"/>
          </p:cNvSpPr>
          <p:nvPr>
            <p:ph type="ftr" sz="quarter" idx="11"/>
          </p:nvPr>
        </p:nvSpPr>
        <p:spPr/>
        <p:txBody>
          <a:bodyPr/>
          <a:lstStyle/>
          <a:p>
            <a:r>
              <a:rPr lang="de-DE"/>
              <a:t>Tamara Mittermeier   Hackathon</a:t>
            </a:r>
          </a:p>
        </p:txBody>
      </p:sp>
      <p:sp>
        <p:nvSpPr>
          <p:cNvPr id="4" name="Foliennummernplatzhalter 3">
            <a:extLst>
              <a:ext uri="{FF2B5EF4-FFF2-40B4-BE49-F238E27FC236}">
                <a16:creationId xmlns:a16="http://schemas.microsoft.com/office/drawing/2014/main" id="{63D4A0C6-B288-45FF-8FD0-4952F56274E4}"/>
              </a:ext>
            </a:extLst>
          </p:cNvPr>
          <p:cNvSpPr>
            <a:spLocks noGrp="1"/>
          </p:cNvSpPr>
          <p:nvPr>
            <p:ph type="sldNum" sz="quarter" idx="12"/>
          </p:nvPr>
        </p:nvSpPr>
        <p:spPr/>
        <p:txBody>
          <a:bodyPr/>
          <a:lstStyle/>
          <a:p>
            <a:fld id="{CD797313-D900-4B31-88B2-5A0288E461E1}" type="slidenum">
              <a:rPr lang="de-DE" smtClean="0"/>
              <a:t>‹Nr.›</a:t>
            </a:fld>
            <a:endParaRPr lang="de-DE"/>
          </a:p>
        </p:txBody>
      </p:sp>
    </p:spTree>
    <p:extLst>
      <p:ext uri="{BB962C8B-B14F-4D97-AF65-F5344CB8AC3E}">
        <p14:creationId xmlns:p14="http://schemas.microsoft.com/office/powerpoint/2010/main" val="1514883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458CD4-3FC6-413A-96C1-3C5664ED81B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A7ACEE1C-EDFD-442F-A4A5-DABE7F6B87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B4DC1514-5576-49EB-96A8-F5736D6271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4D5BF59-54CE-4DD1-A6F4-39C64F90A1B3}"/>
              </a:ext>
            </a:extLst>
          </p:cNvPr>
          <p:cNvSpPr>
            <a:spLocks noGrp="1"/>
          </p:cNvSpPr>
          <p:nvPr>
            <p:ph type="dt" sz="half" idx="10"/>
          </p:nvPr>
        </p:nvSpPr>
        <p:spPr/>
        <p:txBody>
          <a:bodyPr/>
          <a:lstStyle/>
          <a:p>
            <a:r>
              <a:rPr lang="de-DE"/>
              <a:t>10.10.2021</a:t>
            </a:r>
          </a:p>
        </p:txBody>
      </p:sp>
      <p:sp>
        <p:nvSpPr>
          <p:cNvPr id="6" name="Fußzeilenplatzhalter 5">
            <a:extLst>
              <a:ext uri="{FF2B5EF4-FFF2-40B4-BE49-F238E27FC236}">
                <a16:creationId xmlns:a16="http://schemas.microsoft.com/office/drawing/2014/main" id="{E9ECC014-F459-48E6-92A8-6EFB0B21BCC9}"/>
              </a:ext>
            </a:extLst>
          </p:cNvPr>
          <p:cNvSpPr>
            <a:spLocks noGrp="1"/>
          </p:cNvSpPr>
          <p:nvPr>
            <p:ph type="ftr" sz="quarter" idx="11"/>
          </p:nvPr>
        </p:nvSpPr>
        <p:spPr/>
        <p:txBody>
          <a:bodyPr/>
          <a:lstStyle/>
          <a:p>
            <a:r>
              <a:rPr lang="de-DE"/>
              <a:t>Tamara Mittermeier   Hackathon</a:t>
            </a:r>
          </a:p>
        </p:txBody>
      </p:sp>
      <p:sp>
        <p:nvSpPr>
          <p:cNvPr id="7" name="Foliennummernplatzhalter 6">
            <a:extLst>
              <a:ext uri="{FF2B5EF4-FFF2-40B4-BE49-F238E27FC236}">
                <a16:creationId xmlns:a16="http://schemas.microsoft.com/office/drawing/2014/main" id="{E0077737-9AB5-4A6C-88D7-D7CBB8687A83}"/>
              </a:ext>
            </a:extLst>
          </p:cNvPr>
          <p:cNvSpPr>
            <a:spLocks noGrp="1"/>
          </p:cNvSpPr>
          <p:nvPr>
            <p:ph type="sldNum" sz="quarter" idx="12"/>
          </p:nvPr>
        </p:nvSpPr>
        <p:spPr/>
        <p:txBody>
          <a:bodyPr/>
          <a:lstStyle/>
          <a:p>
            <a:fld id="{CD797313-D900-4B31-88B2-5A0288E461E1}" type="slidenum">
              <a:rPr lang="de-DE" smtClean="0"/>
              <a:t>‹Nr.›</a:t>
            </a:fld>
            <a:endParaRPr lang="de-DE"/>
          </a:p>
        </p:txBody>
      </p:sp>
    </p:spTree>
    <p:extLst>
      <p:ext uri="{BB962C8B-B14F-4D97-AF65-F5344CB8AC3E}">
        <p14:creationId xmlns:p14="http://schemas.microsoft.com/office/powerpoint/2010/main" val="3920445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E71FF9-0D8C-4AEB-A035-2B2963503B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9EBCDAD6-CC1B-4AB9-8AAA-38C36C5E97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BD69408C-CAD0-4D3D-AAF6-ABFA67FBF0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C81C62E-CD53-45F0-AB0B-DED2973EA1C5}"/>
              </a:ext>
            </a:extLst>
          </p:cNvPr>
          <p:cNvSpPr>
            <a:spLocks noGrp="1"/>
          </p:cNvSpPr>
          <p:nvPr>
            <p:ph type="dt" sz="half" idx="10"/>
          </p:nvPr>
        </p:nvSpPr>
        <p:spPr/>
        <p:txBody>
          <a:bodyPr/>
          <a:lstStyle/>
          <a:p>
            <a:r>
              <a:rPr lang="de-DE"/>
              <a:t>10.10.2021</a:t>
            </a:r>
          </a:p>
        </p:txBody>
      </p:sp>
      <p:sp>
        <p:nvSpPr>
          <p:cNvPr id="6" name="Fußzeilenplatzhalter 5">
            <a:extLst>
              <a:ext uri="{FF2B5EF4-FFF2-40B4-BE49-F238E27FC236}">
                <a16:creationId xmlns:a16="http://schemas.microsoft.com/office/drawing/2014/main" id="{21FE785C-B280-48B2-B74D-037FCBA0059F}"/>
              </a:ext>
            </a:extLst>
          </p:cNvPr>
          <p:cNvSpPr>
            <a:spLocks noGrp="1"/>
          </p:cNvSpPr>
          <p:nvPr>
            <p:ph type="ftr" sz="quarter" idx="11"/>
          </p:nvPr>
        </p:nvSpPr>
        <p:spPr/>
        <p:txBody>
          <a:bodyPr/>
          <a:lstStyle/>
          <a:p>
            <a:r>
              <a:rPr lang="de-DE"/>
              <a:t>Tamara Mittermeier   Hackathon</a:t>
            </a:r>
          </a:p>
        </p:txBody>
      </p:sp>
      <p:sp>
        <p:nvSpPr>
          <p:cNvPr id="7" name="Foliennummernplatzhalter 6">
            <a:extLst>
              <a:ext uri="{FF2B5EF4-FFF2-40B4-BE49-F238E27FC236}">
                <a16:creationId xmlns:a16="http://schemas.microsoft.com/office/drawing/2014/main" id="{C4407B02-223E-4355-B8D3-49E4E69F0415}"/>
              </a:ext>
            </a:extLst>
          </p:cNvPr>
          <p:cNvSpPr>
            <a:spLocks noGrp="1"/>
          </p:cNvSpPr>
          <p:nvPr>
            <p:ph type="sldNum" sz="quarter" idx="12"/>
          </p:nvPr>
        </p:nvSpPr>
        <p:spPr/>
        <p:txBody>
          <a:bodyPr/>
          <a:lstStyle/>
          <a:p>
            <a:fld id="{CD797313-D900-4B31-88B2-5A0288E461E1}" type="slidenum">
              <a:rPr lang="de-DE" smtClean="0"/>
              <a:t>‹Nr.›</a:t>
            </a:fld>
            <a:endParaRPr lang="de-DE"/>
          </a:p>
        </p:txBody>
      </p:sp>
    </p:spTree>
    <p:extLst>
      <p:ext uri="{BB962C8B-B14F-4D97-AF65-F5344CB8AC3E}">
        <p14:creationId xmlns:p14="http://schemas.microsoft.com/office/powerpoint/2010/main" val="3961328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0DF3B46D-4F9D-4E52-8A23-4FE5532424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50215219-B5A1-4EFE-B939-1B99EBA537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4662FB2-1517-4415-B33D-EF0D1B9CBB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a:t>10.10.2021</a:t>
            </a:r>
          </a:p>
        </p:txBody>
      </p:sp>
      <p:sp>
        <p:nvSpPr>
          <p:cNvPr id="5" name="Fußzeilenplatzhalter 4">
            <a:extLst>
              <a:ext uri="{FF2B5EF4-FFF2-40B4-BE49-F238E27FC236}">
                <a16:creationId xmlns:a16="http://schemas.microsoft.com/office/drawing/2014/main" id="{2B386CC5-87ED-410C-8885-9E17246F2C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Tamara Mittermeier   Hackathon</a:t>
            </a:r>
          </a:p>
        </p:txBody>
      </p:sp>
      <p:sp>
        <p:nvSpPr>
          <p:cNvPr id="6" name="Foliennummernplatzhalter 5">
            <a:extLst>
              <a:ext uri="{FF2B5EF4-FFF2-40B4-BE49-F238E27FC236}">
                <a16:creationId xmlns:a16="http://schemas.microsoft.com/office/drawing/2014/main" id="{609D9896-7934-4E94-98F9-9E5357290F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97313-D900-4B31-88B2-5A0288E461E1}" type="slidenum">
              <a:rPr lang="de-DE" smtClean="0"/>
              <a:t>‹Nr.›</a:t>
            </a:fld>
            <a:endParaRPr lang="de-DE"/>
          </a:p>
        </p:txBody>
      </p:sp>
    </p:spTree>
    <p:extLst>
      <p:ext uri="{BB962C8B-B14F-4D97-AF65-F5344CB8AC3E}">
        <p14:creationId xmlns:p14="http://schemas.microsoft.com/office/powerpoint/2010/main" val="3534835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Triangle 25">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0BDB3BF-7B9E-44D1-85C6-9AC6D9FDAD11}"/>
              </a:ext>
            </a:extLst>
          </p:cNvPr>
          <p:cNvSpPr>
            <a:spLocks noGrp="1"/>
          </p:cNvSpPr>
          <p:nvPr>
            <p:ph type="ctrTitle"/>
          </p:nvPr>
        </p:nvSpPr>
        <p:spPr>
          <a:xfrm>
            <a:off x="1289304" y="3220872"/>
            <a:ext cx="8921672" cy="1921433"/>
          </a:xfrm>
        </p:spPr>
        <p:txBody>
          <a:bodyPr anchor="b">
            <a:normAutofit/>
          </a:bodyPr>
          <a:lstStyle/>
          <a:p>
            <a:pPr algn="l"/>
            <a:r>
              <a:rPr lang="de-DE" sz="6200" b="1" i="1"/>
              <a:t>Senkung des ÖVPN um 50% für Schüler und Jugendliche</a:t>
            </a:r>
          </a:p>
        </p:txBody>
      </p:sp>
      <p:sp>
        <p:nvSpPr>
          <p:cNvPr id="18" name="Fußzeilenplatzhalter 17">
            <a:extLst>
              <a:ext uri="{FF2B5EF4-FFF2-40B4-BE49-F238E27FC236}">
                <a16:creationId xmlns:a16="http://schemas.microsoft.com/office/drawing/2014/main" id="{373E35BF-29E7-4AE7-A113-0D971F15481B}"/>
              </a:ext>
            </a:extLst>
          </p:cNvPr>
          <p:cNvSpPr>
            <a:spLocks noGrp="1"/>
          </p:cNvSpPr>
          <p:nvPr>
            <p:ph type="ftr" sz="quarter" idx="11"/>
          </p:nvPr>
        </p:nvSpPr>
        <p:spPr>
          <a:xfrm>
            <a:off x="5774084" y="6433904"/>
            <a:ext cx="5605272" cy="365760"/>
          </a:xfrm>
        </p:spPr>
        <p:txBody>
          <a:bodyPr anchor="t">
            <a:normAutofit/>
          </a:bodyPr>
          <a:lstStyle/>
          <a:p>
            <a:pPr algn="l">
              <a:spcAft>
                <a:spcPts val="600"/>
              </a:spcAft>
            </a:pPr>
            <a:r>
              <a:rPr lang="de-DE" b="1" u="sng" dirty="0">
                <a:solidFill>
                  <a:srgbClr val="FF0000"/>
                </a:solidFill>
              </a:rPr>
              <a:t>Tamara Mittermeier   Hackathon</a:t>
            </a:r>
          </a:p>
        </p:txBody>
      </p:sp>
      <p:pic>
        <p:nvPicPr>
          <p:cNvPr id="5" name="Grafik 4" descr="Geld Silhouette">
            <a:extLst>
              <a:ext uri="{FF2B5EF4-FFF2-40B4-BE49-F238E27FC236}">
                <a16:creationId xmlns:a16="http://schemas.microsoft.com/office/drawing/2014/main" id="{9973A372-596E-447D-B64D-91124E04D77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69168" y="1190747"/>
            <a:ext cx="1828800" cy="1828800"/>
          </a:xfrm>
          <a:prstGeom prst="rect">
            <a:avLst/>
          </a:prstGeom>
        </p:spPr>
      </p:pic>
      <p:pic>
        <p:nvPicPr>
          <p:cNvPr id="7" name="Grafik 6" descr="Bus Silhouette">
            <a:extLst>
              <a:ext uri="{FF2B5EF4-FFF2-40B4-BE49-F238E27FC236}">
                <a16:creationId xmlns:a16="http://schemas.microsoft.com/office/drawing/2014/main" id="{77C30093-4EE7-4AD2-8861-0AFAC4F288C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79434" y="1190747"/>
            <a:ext cx="1828800" cy="1828800"/>
          </a:xfrm>
          <a:prstGeom prst="rect">
            <a:avLst/>
          </a:prstGeom>
        </p:spPr>
      </p:pic>
      <p:pic>
        <p:nvPicPr>
          <p:cNvPr id="9" name="Grafik 8" descr="Zug Silhouette">
            <a:extLst>
              <a:ext uri="{FF2B5EF4-FFF2-40B4-BE49-F238E27FC236}">
                <a16:creationId xmlns:a16="http://schemas.microsoft.com/office/drawing/2014/main" id="{9349F577-C6D2-4EC5-BD64-537579C86AC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491867" y="1190747"/>
            <a:ext cx="1828800" cy="1828800"/>
          </a:xfrm>
          <a:prstGeom prst="rect">
            <a:avLst/>
          </a:prstGeom>
        </p:spPr>
      </p:pic>
      <p:sp>
        <p:nvSpPr>
          <p:cNvPr id="17" name="Datumsplatzhalter 16">
            <a:extLst>
              <a:ext uri="{FF2B5EF4-FFF2-40B4-BE49-F238E27FC236}">
                <a16:creationId xmlns:a16="http://schemas.microsoft.com/office/drawing/2014/main" id="{82E3B5CA-C0DE-4EB6-A385-B504D0B21A14}"/>
              </a:ext>
            </a:extLst>
          </p:cNvPr>
          <p:cNvSpPr>
            <a:spLocks noGrp="1"/>
          </p:cNvSpPr>
          <p:nvPr>
            <p:ph type="dt" sz="half" idx="10"/>
          </p:nvPr>
        </p:nvSpPr>
        <p:spPr>
          <a:xfrm>
            <a:off x="9048466" y="5769149"/>
            <a:ext cx="2305336" cy="365760"/>
          </a:xfrm>
        </p:spPr>
        <p:txBody>
          <a:bodyPr anchor="b">
            <a:normAutofit/>
          </a:bodyPr>
          <a:lstStyle/>
          <a:p>
            <a:pPr algn="r">
              <a:spcAft>
                <a:spcPts val="600"/>
              </a:spcAft>
            </a:pPr>
            <a:r>
              <a:rPr lang="de-DE" sz="1150">
                <a:solidFill>
                  <a:srgbClr val="FFFFFF"/>
                </a:solidFill>
              </a:rPr>
              <a:t>10.10.2021</a:t>
            </a:r>
          </a:p>
        </p:txBody>
      </p:sp>
      <p:sp>
        <p:nvSpPr>
          <p:cNvPr id="19" name="Foliennummernplatzhalter 18">
            <a:extLst>
              <a:ext uri="{FF2B5EF4-FFF2-40B4-BE49-F238E27FC236}">
                <a16:creationId xmlns:a16="http://schemas.microsoft.com/office/drawing/2014/main" id="{8D21A9B7-1AF2-45E7-ADC7-FEDB704C0E69}"/>
              </a:ext>
            </a:extLst>
          </p:cNvPr>
          <p:cNvSpPr>
            <a:spLocks noGrp="1"/>
          </p:cNvSpPr>
          <p:nvPr>
            <p:ph type="sldNum" sz="quarter" idx="12"/>
          </p:nvPr>
        </p:nvSpPr>
        <p:spPr>
          <a:xfrm>
            <a:off x="9684689" y="4887261"/>
            <a:ext cx="1669112" cy="1008213"/>
          </a:xfrm>
        </p:spPr>
        <p:txBody>
          <a:bodyPr>
            <a:normAutofit/>
          </a:bodyPr>
          <a:lstStyle/>
          <a:p>
            <a:pPr>
              <a:lnSpc>
                <a:spcPct val="90000"/>
              </a:lnSpc>
              <a:spcAft>
                <a:spcPts val="600"/>
              </a:spcAft>
            </a:pPr>
            <a:fld id="{CD797313-D900-4B31-88B2-5A0288E461E1}" type="slidenum">
              <a:rPr lang="de-DE" sz="6600">
                <a:solidFill>
                  <a:srgbClr val="FFFFFF"/>
                </a:solidFill>
              </a:rPr>
              <a:pPr>
                <a:lnSpc>
                  <a:spcPct val="90000"/>
                </a:lnSpc>
                <a:spcAft>
                  <a:spcPts val="600"/>
                </a:spcAft>
              </a:pPr>
              <a:t>1</a:t>
            </a:fld>
            <a:endParaRPr lang="de-DE" sz="6600">
              <a:solidFill>
                <a:srgbClr val="FFFFFF"/>
              </a:solidFill>
            </a:endParaRPr>
          </a:p>
        </p:txBody>
      </p:sp>
    </p:spTree>
    <p:extLst>
      <p:ext uri="{BB962C8B-B14F-4D97-AF65-F5344CB8AC3E}">
        <p14:creationId xmlns:p14="http://schemas.microsoft.com/office/powerpoint/2010/main" val="3616004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5D1954F5-EF1A-4F95-B910-9DB7394B2E85}"/>
              </a:ext>
            </a:extLst>
          </p:cNvPr>
          <p:cNvSpPr>
            <a:spLocks noGrp="1"/>
          </p:cNvSpPr>
          <p:nvPr>
            <p:ph type="title"/>
          </p:nvPr>
        </p:nvSpPr>
        <p:spPr>
          <a:xfrm>
            <a:off x="1285240" y="1050595"/>
            <a:ext cx="8074815" cy="1618489"/>
          </a:xfrm>
        </p:spPr>
        <p:txBody>
          <a:bodyPr anchor="ctr">
            <a:normAutofit/>
          </a:bodyPr>
          <a:lstStyle/>
          <a:p>
            <a:r>
              <a:rPr lang="de-DE" sz="7200" b="1" u="sng" dirty="0"/>
              <a:t>Forderung</a:t>
            </a:r>
          </a:p>
        </p:txBody>
      </p:sp>
      <p:sp>
        <p:nvSpPr>
          <p:cNvPr id="5" name="Fußzeilenplatzhalter 4">
            <a:extLst>
              <a:ext uri="{FF2B5EF4-FFF2-40B4-BE49-F238E27FC236}">
                <a16:creationId xmlns:a16="http://schemas.microsoft.com/office/drawing/2014/main" id="{8486D768-5026-4956-816E-5774EF3C5AB5}"/>
              </a:ext>
            </a:extLst>
          </p:cNvPr>
          <p:cNvSpPr>
            <a:spLocks noGrp="1"/>
          </p:cNvSpPr>
          <p:nvPr>
            <p:ph type="ftr" sz="quarter" idx="11"/>
          </p:nvPr>
        </p:nvSpPr>
        <p:spPr>
          <a:xfrm>
            <a:off x="4416584" y="6401789"/>
            <a:ext cx="5607882" cy="365125"/>
          </a:xfrm>
        </p:spPr>
        <p:txBody>
          <a:bodyPr anchor="t">
            <a:normAutofit/>
          </a:bodyPr>
          <a:lstStyle/>
          <a:p>
            <a:pPr algn="l"/>
            <a:r>
              <a:rPr lang="de-DE" b="1" u="sng" dirty="0">
                <a:solidFill>
                  <a:srgbClr val="FF0000"/>
                </a:solidFill>
              </a:rPr>
              <a:t>Tamara Mittermeier   Hackathon</a:t>
            </a:r>
          </a:p>
        </p:txBody>
      </p:sp>
      <p:sp>
        <p:nvSpPr>
          <p:cNvPr id="3" name="Inhaltsplatzhalter 2">
            <a:extLst>
              <a:ext uri="{FF2B5EF4-FFF2-40B4-BE49-F238E27FC236}">
                <a16:creationId xmlns:a16="http://schemas.microsoft.com/office/drawing/2014/main" id="{6E8F7490-64F0-4A7F-9266-C250E2329098}"/>
              </a:ext>
            </a:extLst>
          </p:cNvPr>
          <p:cNvSpPr>
            <a:spLocks noGrp="1"/>
          </p:cNvSpPr>
          <p:nvPr>
            <p:ph idx="1"/>
          </p:nvPr>
        </p:nvSpPr>
        <p:spPr>
          <a:xfrm>
            <a:off x="1285240" y="2969469"/>
            <a:ext cx="8074815" cy="2800395"/>
          </a:xfrm>
        </p:spPr>
        <p:txBody>
          <a:bodyPr anchor="t">
            <a:normAutofit/>
          </a:bodyPr>
          <a:lstStyle/>
          <a:p>
            <a:pPr marL="0" indent="0">
              <a:buNone/>
            </a:pPr>
            <a:r>
              <a:rPr lang="de-DE" sz="4800" dirty="0"/>
              <a:t>Öffentliche Verkehrsmittel sind sehr teuer wir Jugendliche und Schüler müssen uns das meistens selbst bezahlen. </a:t>
            </a:r>
          </a:p>
        </p:txBody>
      </p:sp>
      <p:sp>
        <p:nvSpPr>
          <p:cNvPr id="4" name="Datumsplatzhalter 3">
            <a:extLst>
              <a:ext uri="{FF2B5EF4-FFF2-40B4-BE49-F238E27FC236}">
                <a16:creationId xmlns:a16="http://schemas.microsoft.com/office/drawing/2014/main" id="{B7CDC80A-5A49-4EB4-84F3-F9952BEEA27C}"/>
              </a:ext>
            </a:extLst>
          </p:cNvPr>
          <p:cNvSpPr>
            <a:spLocks noGrp="1"/>
          </p:cNvSpPr>
          <p:nvPr>
            <p:ph type="dt" sz="half" idx="10"/>
          </p:nvPr>
        </p:nvSpPr>
        <p:spPr>
          <a:xfrm>
            <a:off x="9038322" y="5769864"/>
            <a:ext cx="2315477" cy="365125"/>
          </a:xfrm>
        </p:spPr>
        <p:txBody>
          <a:bodyPr>
            <a:normAutofit/>
          </a:bodyPr>
          <a:lstStyle/>
          <a:p>
            <a:pPr algn="r">
              <a:spcAft>
                <a:spcPts val="600"/>
              </a:spcAft>
            </a:pPr>
            <a:r>
              <a:rPr lang="de-DE" sz="1150">
                <a:solidFill>
                  <a:srgbClr val="FFFFFF"/>
                </a:solidFill>
              </a:rPr>
              <a:t>10.10.2021</a:t>
            </a:r>
          </a:p>
        </p:txBody>
      </p:sp>
      <p:sp>
        <p:nvSpPr>
          <p:cNvPr id="6" name="Foliennummernplatzhalter 5">
            <a:extLst>
              <a:ext uri="{FF2B5EF4-FFF2-40B4-BE49-F238E27FC236}">
                <a16:creationId xmlns:a16="http://schemas.microsoft.com/office/drawing/2014/main" id="{B92E922F-E8C3-4B00-88D1-E73BEE21F145}"/>
              </a:ext>
            </a:extLst>
          </p:cNvPr>
          <p:cNvSpPr>
            <a:spLocks noGrp="1"/>
          </p:cNvSpPr>
          <p:nvPr>
            <p:ph type="sldNum" sz="quarter" idx="12"/>
          </p:nvPr>
        </p:nvSpPr>
        <p:spPr>
          <a:xfrm>
            <a:off x="9683496" y="4892040"/>
            <a:ext cx="1673352" cy="1005840"/>
          </a:xfrm>
        </p:spPr>
        <p:txBody>
          <a:bodyPr>
            <a:normAutofit/>
          </a:bodyPr>
          <a:lstStyle/>
          <a:p>
            <a:pPr>
              <a:lnSpc>
                <a:spcPct val="90000"/>
              </a:lnSpc>
              <a:spcAft>
                <a:spcPts val="600"/>
              </a:spcAft>
            </a:pPr>
            <a:fld id="{CD797313-D900-4B31-88B2-5A0288E461E1}" type="slidenum">
              <a:rPr lang="de-DE" sz="6600">
                <a:solidFill>
                  <a:srgbClr val="FFFFFF"/>
                </a:solidFill>
              </a:rPr>
              <a:pPr>
                <a:lnSpc>
                  <a:spcPct val="90000"/>
                </a:lnSpc>
                <a:spcAft>
                  <a:spcPts val="600"/>
                </a:spcAft>
              </a:pPr>
              <a:t>2</a:t>
            </a:fld>
            <a:endParaRPr lang="de-DE" sz="6600">
              <a:solidFill>
                <a:srgbClr val="FFFFFF"/>
              </a:solidFill>
            </a:endParaRPr>
          </a:p>
        </p:txBody>
      </p:sp>
    </p:spTree>
    <p:extLst>
      <p:ext uri="{BB962C8B-B14F-4D97-AF65-F5344CB8AC3E}">
        <p14:creationId xmlns:p14="http://schemas.microsoft.com/office/powerpoint/2010/main" val="944327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56019AD-DF7C-4263-94C2-377539003CF8}"/>
              </a:ext>
            </a:extLst>
          </p:cNvPr>
          <p:cNvSpPr>
            <a:spLocks noGrp="1"/>
          </p:cNvSpPr>
          <p:nvPr>
            <p:ph type="title"/>
          </p:nvPr>
        </p:nvSpPr>
        <p:spPr>
          <a:xfrm>
            <a:off x="1285240" y="1050595"/>
            <a:ext cx="8074815" cy="1618489"/>
          </a:xfrm>
        </p:spPr>
        <p:txBody>
          <a:bodyPr anchor="ctr">
            <a:normAutofit/>
          </a:bodyPr>
          <a:lstStyle/>
          <a:p>
            <a:r>
              <a:rPr lang="de-DE" sz="7200" b="1" u="sng" dirty="0"/>
              <a:t>Warum die Senkung?</a:t>
            </a:r>
          </a:p>
        </p:txBody>
      </p:sp>
      <p:sp>
        <p:nvSpPr>
          <p:cNvPr id="5" name="Fußzeilenplatzhalter 4">
            <a:extLst>
              <a:ext uri="{FF2B5EF4-FFF2-40B4-BE49-F238E27FC236}">
                <a16:creationId xmlns:a16="http://schemas.microsoft.com/office/drawing/2014/main" id="{BD60A978-BABC-4E82-9531-3584F962EB59}"/>
              </a:ext>
            </a:extLst>
          </p:cNvPr>
          <p:cNvSpPr>
            <a:spLocks noGrp="1"/>
          </p:cNvSpPr>
          <p:nvPr>
            <p:ph type="ftr" sz="quarter" idx="11"/>
          </p:nvPr>
        </p:nvSpPr>
        <p:spPr>
          <a:xfrm>
            <a:off x="5209308" y="6429856"/>
            <a:ext cx="5564135" cy="365125"/>
          </a:xfrm>
        </p:spPr>
        <p:txBody>
          <a:bodyPr anchor="t">
            <a:normAutofit/>
          </a:bodyPr>
          <a:lstStyle/>
          <a:p>
            <a:pPr algn="l"/>
            <a:r>
              <a:rPr lang="de-DE" b="1" u="sng" dirty="0">
                <a:solidFill>
                  <a:srgbClr val="FF0000"/>
                </a:solidFill>
              </a:rPr>
              <a:t>Tamara Mittermeier   Hackathon</a:t>
            </a:r>
          </a:p>
        </p:txBody>
      </p:sp>
      <p:sp>
        <p:nvSpPr>
          <p:cNvPr id="3" name="Inhaltsplatzhalter 2">
            <a:extLst>
              <a:ext uri="{FF2B5EF4-FFF2-40B4-BE49-F238E27FC236}">
                <a16:creationId xmlns:a16="http://schemas.microsoft.com/office/drawing/2014/main" id="{27B96793-BDF9-4FFE-90CE-3294C2359863}"/>
              </a:ext>
            </a:extLst>
          </p:cNvPr>
          <p:cNvSpPr>
            <a:spLocks noGrp="1"/>
          </p:cNvSpPr>
          <p:nvPr>
            <p:ph idx="1"/>
          </p:nvPr>
        </p:nvSpPr>
        <p:spPr>
          <a:xfrm>
            <a:off x="1285240" y="2969469"/>
            <a:ext cx="8074815" cy="2800395"/>
          </a:xfrm>
        </p:spPr>
        <p:txBody>
          <a:bodyPr anchor="t">
            <a:normAutofit fontScale="92500" lnSpcReduction="20000"/>
          </a:bodyPr>
          <a:lstStyle/>
          <a:p>
            <a:pPr marL="0" indent="0">
              <a:buNone/>
            </a:pPr>
            <a:r>
              <a:rPr lang="de-DE" sz="4000" dirty="0"/>
              <a:t>Wenn das jeden Tag bezahlen werden muss, nur um in die nächste Stadt, oder zur weiterführenden Schule, Berufsschule zu kommen wird das sehr teuer und muss meistens von den Eltern unterstützt werden.</a:t>
            </a:r>
          </a:p>
        </p:txBody>
      </p:sp>
      <p:sp>
        <p:nvSpPr>
          <p:cNvPr id="4" name="Datumsplatzhalter 3">
            <a:extLst>
              <a:ext uri="{FF2B5EF4-FFF2-40B4-BE49-F238E27FC236}">
                <a16:creationId xmlns:a16="http://schemas.microsoft.com/office/drawing/2014/main" id="{E392A39B-75DD-400E-9096-5E3810B176B6}"/>
              </a:ext>
            </a:extLst>
          </p:cNvPr>
          <p:cNvSpPr>
            <a:spLocks noGrp="1"/>
          </p:cNvSpPr>
          <p:nvPr>
            <p:ph type="dt" sz="half" idx="10"/>
          </p:nvPr>
        </p:nvSpPr>
        <p:spPr>
          <a:xfrm>
            <a:off x="9038322" y="5769864"/>
            <a:ext cx="2315477" cy="365125"/>
          </a:xfrm>
        </p:spPr>
        <p:txBody>
          <a:bodyPr>
            <a:normAutofit/>
          </a:bodyPr>
          <a:lstStyle/>
          <a:p>
            <a:pPr algn="r">
              <a:spcAft>
                <a:spcPts val="600"/>
              </a:spcAft>
            </a:pPr>
            <a:r>
              <a:rPr lang="de-DE" sz="1150">
                <a:solidFill>
                  <a:srgbClr val="FFFFFF"/>
                </a:solidFill>
              </a:rPr>
              <a:t>10.10.2021</a:t>
            </a:r>
          </a:p>
        </p:txBody>
      </p:sp>
      <p:sp>
        <p:nvSpPr>
          <p:cNvPr id="6" name="Foliennummernplatzhalter 5">
            <a:extLst>
              <a:ext uri="{FF2B5EF4-FFF2-40B4-BE49-F238E27FC236}">
                <a16:creationId xmlns:a16="http://schemas.microsoft.com/office/drawing/2014/main" id="{50616DF9-CAA9-4045-B4EF-96F62A33C5BD}"/>
              </a:ext>
            </a:extLst>
          </p:cNvPr>
          <p:cNvSpPr>
            <a:spLocks noGrp="1"/>
          </p:cNvSpPr>
          <p:nvPr>
            <p:ph type="sldNum" sz="quarter" idx="12"/>
          </p:nvPr>
        </p:nvSpPr>
        <p:spPr>
          <a:xfrm>
            <a:off x="9683496" y="4892040"/>
            <a:ext cx="1673352" cy="1005840"/>
          </a:xfrm>
        </p:spPr>
        <p:txBody>
          <a:bodyPr>
            <a:normAutofit/>
          </a:bodyPr>
          <a:lstStyle/>
          <a:p>
            <a:pPr>
              <a:lnSpc>
                <a:spcPct val="90000"/>
              </a:lnSpc>
              <a:spcAft>
                <a:spcPts val="600"/>
              </a:spcAft>
            </a:pPr>
            <a:fld id="{CD797313-D900-4B31-88B2-5A0288E461E1}" type="slidenum">
              <a:rPr lang="de-DE" sz="6600">
                <a:solidFill>
                  <a:srgbClr val="FFFFFF"/>
                </a:solidFill>
              </a:rPr>
              <a:pPr>
                <a:lnSpc>
                  <a:spcPct val="90000"/>
                </a:lnSpc>
                <a:spcAft>
                  <a:spcPts val="600"/>
                </a:spcAft>
              </a:pPr>
              <a:t>3</a:t>
            </a:fld>
            <a:endParaRPr lang="de-DE" sz="6600">
              <a:solidFill>
                <a:srgbClr val="FFFFFF"/>
              </a:solidFill>
            </a:endParaRPr>
          </a:p>
        </p:txBody>
      </p:sp>
    </p:spTree>
    <p:extLst>
      <p:ext uri="{BB962C8B-B14F-4D97-AF65-F5344CB8AC3E}">
        <p14:creationId xmlns:p14="http://schemas.microsoft.com/office/powerpoint/2010/main" val="829606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0CD2B0DB-302C-4C57-89BC-143162A5F257}"/>
              </a:ext>
            </a:extLst>
          </p:cNvPr>
          <p:cNvSpPr>
            <a:spLocks noGrp="1"/>
          </p:cNvSpPr>
          <p:nvPr>
            <p:ph type="title"/>
          </p:nvPr>
        </p:nvSpPr>
        <p:spPr>
          <a:xfrm>
            <a:off x="1285240" y="1050595"/>
            <a:ext cx="8074815" cy="1618489"/>
          </a:xfrm>
        </p:spPr>
        <p:txBody>
          <a:bodyPr anchor="ctr">
            <a:normAutofit/>
          </a:bodyPr>
          <a:lstStyle/>
          <a:p>
            <a:r>
              <a:rPr lang="de-DE" sz="5000" b="1" u="sng" dirty="0"/>
              <a:t>Wie könnte die </a:t>
            </a:r>
            <a:r>
              <a:rPr lang="de-DE" sz="5000" b="1" u="sng"/>
              <a:t>Senkungs </a:t>
            </a:r>
            <a:r>
              <a:rPr lang="de-DE" sz="5000" b="1" u="sng" dirty="0"/>
              <a:t>durchgeführt werden</a:t>
            </a:r>
          </a:p>
        </p:txBody>
      </p:sp>
      <p:sp>
        <p:nvSpPr>
          <p:cNvPr id="5" name="Fußzeilenplatzhalter 4">
            <a:extLst>
              <a:ext uri="{FF2B5EF4-FFF2-40B4-BE49-F238E27FC236}">
                <a16:creationId xmlns:a16="http://schemas.microsoft.com/office/drawing/2014/main" id="{AB5F6BC8-D926-4C1A-B29F-86D1D192333E}"/>
              </a:ext>
            </a:extLst>
          </p:cNvPr>
          <p:cNvSpPr>
            <a:spLocks noGrp="1"/>
          </p:cNvSpPr>
          <p:nvPr>
            <p:ph type="ftr" sz="quarter" idx="11"/>
          </p:nvPr>
        </p:nvSpPr>
        <p:spPr>
          <a:xfrm>
            <a:off x="4774112" y="6436647"/>
            <a:ext cx="5607882" cy="365125"/>
          </a:xfrm>
        </p:spPr>
        <p:txBody>
          <a:bodyPr anchor="t">
            <a:normAutofit/>
          </a:bodyPr>
          <a:lstStyle/>
          <a:p>
            <a:pPr algn="l"/>
            <a:r>
              <a:rPr lang="de-DE" b="1" u="sng" dirty="0">
                <a:solidFill>
                  <a:srgbClr val="FF0000"/>
                </a:solidFill>
              </a:rPr>
              <a:t>Tamara Mittermeier   Hackathon</a:t>
            </a:r>
          </a:p>
        </p:txBody>
      </p:sp>
      <p:sp>
        <p:nvSpPr>
          <p:cNvPr id="3" name="Inhaltsplatzhalter 2">
            <a:extLst>
              <a:ext uri="{FF2B5EF4-FFF2-40B4-BE49-F238E27FC236}">
                <a16:creationId xmlns:a16="http://schemas.microsoft.com/office/drawing/2014/main" id="{BBA731E1-04B1-4883-830F-462EB30E47F5}"/>
              </a:ext>
            </a:extLst>
          </p:cNvPr>
          <p:cNvSpPr>
            <a:spLocks noGrp="1"/>
          </p:cNvSpPr>
          <p:nvPr>
            <p:ph idx="1"/>
          </p:nvPr>
        </p:nvSpPr>
        <p:spPr>
          <a:xfrm>
            <a:off x="641774" y="2931418"/>
            <a:ext cx="8810921" cy="3183496"/>
          </a:xfrm>
        </p:spPr>
        <p:txBody>
          <a:bodyPr anchor="t">
            <a:normAutofit lnSpcReduction="10000"/>
          </a:bodyPr>
          <a:lstStyle/>
          <a:p>
            <a:pPr marL="0" indent="0">
              <a:buNone/>
            </a:pPr>
            <a:r>
              <a:rPr lang="de-DE" sz="3200" dirty="0"/>
              <a:t>-Durch Unterschriftlisten</a:t>
            </a:r>
          </a:p>
          <a:p>
            <a:pPr marL="0" indent="0">
              <a:buNone/>
            </a:pPr>
            <a:r>
              <a:rPr lang="de-DE" sz="3200" dirty="0"/>
              <a:t>-Veranstaltungen</a:t>
            </a:r>
          </a:p>
          <a:p>
            <a:pPr marL="0" indent="0">
              <a:buNone/>
            </a:pPr>
            <a:r>
              <a:rPr lang="de-DE" sz="3200" dirty="0"/>
              <a:t>-Mehrere dieser Meinungen dazu zu bekommen, in    dem man eine Umfrage startet</a:t>
            </a:r>
          </a:p>
          <a:p>
            <a:pPr marL="0" indent="0">
              <a:buNone/>
            </a:pPr>
            <a:r>
              <a:rPr lang="de-DE" sz="3200" dirty="0"/>
              <a:t>-Gespräche mit Politikern</a:t>
            </a:r>
          </a:p>
          <a:p>
            <a:pPr marL="0" indent="0">
              <a:buNone/>
            </a:pPr>
            <a:r>
              <a:rPr lang="de-DE" sz="3200" dirty="0"/>
              <a:t>-auf social Media darauf aufmerksam machen</a:t>
            </a:r>
          </a:p>
        </p:txBody>
      </p:sp>
      <p:sp>
        <p:nvSpPr>
          <p:cNvPr id="4" name="Datumsplatzhalter 3">
            <a:extLst>
              <a:ext uri="{FF2B5EF4-FFF2-40B4-BE49-F238E27FC236}">
                <a16:creationId xmlns:a16="http://schemas.microsoft.com/office/drawing/2014/main" id="{6F9068C0-C06C-4BEC-B3D7-D4A5E2590311}"/>
              </a:ext>
            </a:extLst>
          </p:cNvPr>
          <p:cNvSpPr>
            <a:spLocks noGrp="1"/>
          </p:cNvSpPr>
          <p:nvPr>
            <p:ph type="dt" sz="half" idx="10"/>
          </p:nvPr>
        </p:nvSpPr>
        <p:spPr>
          <a:xfrm>
            <a:off x="9038322" y="5769864"/>
            <a:ext cx="2315477" cy="365125"/>
          </a:xfrm>
        </p:spPr>
        <p:txBody>
          <a:bodyPr>
            <a:normAutofit/>
          </a:bodyPr>
          <a:lstStyle/>
          <a:p>
            <a:pPr algn="r">
              <a:spcAft>
                <a:spcPts val="600"/>
              </a:spcAft>
            </a:pPr>
            <a:r>
              <a:rPr lang="de-DE" sz="1150">
                <a:solidFill>
                  <a:srgbClr val="FFFFFF"/>
                </a:solidFill>
              </a:rPr>
              <a:t>10.10.2021</a:t>
            </a:r>
          </a:p>
        </p:txBody>
      </p:sp>
      <p:sp>
        <p:nvSpPr>
          <p:cNvPr id="6" name="Foliennummernplatzhalter 5">
            <a:extLst>
              <a:ext uri="{FF2B5EF4-FFF2-40B4-BE49-F238E27FC236}">
                <a16:creationId xmlns:a16="http://schemas.microsoft.com/office/drawing/2014/main" id="{D99A2FD3-B06D-4A9B-A142-241BFA250892}"/>
              </a:ext>
            </a:extLst>
          </p:cNvPr>
          <p:cNvSpPr>
            <a:spLocks noGrp="1"/>
          </p:cNvSpPr>
          <p:nvPr>
            <p:ph type="sldNum" sz="quarter" idx="12"/>
          </p:nvPr>
        </p:nvSpPr>
        <p:spPr>
          <a:xfrm>
            <a:off x="9683496" y="4892040"/>
            <a:ext cx="1673352" cy="1005840"/>
          </a:xfrm>
        </p:spPr>
        <p:txBody>
          <a:bodyPr>
            <a:normAutofit/>
          </a:bodyPr>
          <a:lstStyle/>
          <a:p>
            <a:pPr>
              <a:lnSpc>
                <a:spcPct val="90000"/>
              </a:lnSpc>
              <a:spcAft>
                <a:spcPts val="600"/>
              </a:spcAft>
            </a:pPr>
            <a:fld id="{CD797313-D900-4B31-88B2-5A0288E461E1}" type="slidenum">
              <a:rPr lang="de-DE" sz="6600">
                <a:solidFill>
                  <a:srgbClr val="FFFFFF"/>
                </a:solidFill>
              </a:rPr>
              <a:pPr>
                <a:lnSpc>
                  <a:spcPct val="90000"/>
                </a:lnSpc>
                <a:spcAft>
                  <a:spcPts val="600"/>
                </a:spcAft>
              </a:pPr>
              <a:t>4</a:t>
            </a:fld>
            <a:endParaRPr lang="de-DE" sz="6600">
              <a:solidFill>
                <a:srgbClr val="FFFFFF"/>
              </a:solidFill>
            </a:endParaRPr>
          </a:p>
        </p:txBody>
      </p:sp>
      <p:pic>
        <p:nvPicPr>
          <p:cNvPr id="8" name="Grafik 7" descr="Daumen hoch-Zeichen mit einfarbiger Füllung">
            <a:extLst>
              <a:ext uri="{FF2B5EF4-FFF2-40B4-BE49-F238E27FC236}">
                <a16:creationId xmlns:a16="http://schemas.microsoft.com/office/drawing/2014/main" id="{0D73A6CB-1597-4CDC-98D8-B3F82081E06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67359" y="1663146"/>
            <a:ext cx="2108045" cy="2108045"/>
          </a:xfrm>
          <a:prstGeom prst="rect">
            <a:avLst/>
          </a:prstGeom>
        </p:spPr>
      </p:pic>
    </p:spTree>
    <p:extLst>
      <p:ext uri="{BB962C8B-B14F-4D97-AF65-F5344CB8AC3E}">
        <p14:creationId xmlns:p14="http://schemas.microsoft.com/office/powerpoint/2010/main" val="2029970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0C75501-94FA-49A6-ADEB-06F7D16E5720}"/>
              </a:ext>
            </a:extLst>
          </p:cNvPr>
          <p:cNvSpPr>
            <a:spLocks noGrp="1"/>
          </p:cNvSpPr>
          <p:nvPr>
            <p:ph type="title"/>
          </p:nvPr>
        </p:nvSpPr>
        <p:spPr>
          <a:xfrm>
            <a:off x="1608681" y="2961913"/>
            <a:ext cx="8074815" cy="1618489"/>
          </a:xfrm>
        </p:spPr>
        <p:txBody>
          <a:bodyPr anchor="ctr">
            <a:noAutofit/>
          </a:bodyPr>
          <a:lstStyle/>
          <a:p>
            <a:r>
              <a:rPr lang="de-DE" sz="8000" b="1" u="sng" dirty="0"/>
              <a:t>Danke für eure Aufmerksamkeit!</a:t>
            </a:r>
            <a:br>
              <a:rPr lang="de-DE" sz="8000" b="1" u="sng" dirty="0"/>
            </a:br>
            <a:endParaRPr lang="de-DE" sz="8000" b="1" u="sng" dirty="0"/>
          </a:p>
        </p:txBody>
      </p:sp>
      <p:sp>
        <p:nvSpPr>
          <p:cNvPr id="5" name="Fußzeilenplatzhalter 4">
            <a:extLst>
              <a:ext uri="{FF2B5EF4-FFF2-40B4-BE49-F238E27FC236}">
                <a16:creationId xmlns:a16="http://schemas.microsoft.com/office/drawing/2014/main" id="{08E599DF-5F34-40C0-93C1-FD80C118B386}"/>
              </a:ext>
            </a:extLst>
          </p:cNvPr>
          <p:cNvSpPr>
            <a:spLocks noGrp="1"/>
          </p:cNvSpPr>
          <p:nvPr>
            <p:ph type="ftr" sz="quarter" idx="11"/>
          </p:nvPr>
        </p:nvSpPr>
        <p:spPr>
          <a:xfrm>
            <a:off x="5646088" y="6430130"/>
            <a:ext cx="5607882" cy="365125"/>
          </a:xfrm>
        </p:spPr>
        <p:txBody>
          <a:bodyPr anchor="t">
            <a:normAutofit/>
          </a:bodyPr>
          <a:lstStyle/>
          <a:p>
            <a:pPr algn="l"/>
            <a:r>
              <a:rPr lang="de-DE" b="1" u="sng" dirty="0">
                <a:solidFill>
                  <a:srgbClr val="FF0000"/>
                </a:solidFill>
              </a:rPr>
              <a:t>Tamara Mittermeier   Hackathon</a:t>
            </a:r>
          </a:p>
        </p:txBody>
      </p:sp>
      <p:sp>
        <p:nvSpPr>
          <p:cNvPr id="4" name="Datumsplatzhalter 3">
            <a:extLst>
              <a:ext uri="{FF2B5EF4-FFF2-40B4-BE49-F238E27FC236}">
                <a16:creationId xmlns:a16="http://schemas.microsoft.com/office/drawing/2014/main" id="{3D726D05-8676-47F7-9261-F04B8F668C65}"/>
              </a:ext>
            </a:extLst>
          </p:cNvPr>
          <p:cNvSpPr>
            <a:spLocks noGrp="1"/>
          </p:cNvSpPr>
          <p:nvPr>
            <p:ph type="dt" sz="half" idx="10"/>
          </p:nvPr>
        </p:nvSpPr>
        <p:spPr>
          <a:xfrm>
            <a:off x="9038322" y="5769864"/>
            <a:ext cx="2315477" cy="365125"/>
          </a:xfrm>
        </p:spPr>
        <p:txBody>
          <a:bodyPr>
            <a:normAutofit/>
          </a:bodyPr>
          <a:lstStyle/>
          <a:p>
            <a:pPr algn="r">
              <a:spcAft>
                <a:spcPts val="600"/>
              </a:spcAft>
            </a:pPr>
            <a:r>
              <a:rPr lang="de-DE" sz="1150">
                <a:solidFill>
                  <a:srgbClr val="FFFFFF"/>
                </a:solidFill>
              </a:rPr>
              <a:t>10.10.2021</a:t>
            </a:r>
          </a:p>
        </p:txBody>
      </p:sp>
      <p:sp>
        <p:nvSpPr>
          <p:cNvPr id="6" name="Foliennummernplatzhalter 5">
            <a:extLst>
              <a:ext uri="{FF2B5EF4-FFF2-40B4-BE49-F238E27FC236}">
                <a16:creationId xmlns:a16="http://schemas.microsoft.com/office/drawing/2014/main" id="{958CCA51-0FE1-4B82-A1BF-5D2FC1D584B7}"/>
              </a:ext>
            </a:extLst>
          </p:cNvPr>
          <p:cNvSpPr>
            <a:spLocks noGrp="1"/>
          </p:cNvSpPr>
          <p:nvPr>
            <p:ph type="sldNum" sz="quarter" idx="12"/>
          </p:nvPr>
        </p:nvSpPr>
        <p:spPr>
          <a:xfrm>
            <a:off x="9683496" y="4892040"/>
            <a:ext cx="1673352" cy="1005840"/>
          </a:xfrm>
        </p:spPr>
        <p:txBody>
          <a:bodyPr>
            <a:normAutofit/>
          </a:bodyPr>
          <a:lstStyle/>
          <a:p>
            <a:pPr>
              <a:lnSpc>
                <a:spcPct val="90000"/>
              </a:lnSpc>
              <a:spcAft>
                <a:spcPts val="600"/>
              </a:spcAft>
            </a:pPr>
            <a:fld id="{CD797313-D900-4B31-88B2-5A0288E461E1}" type="slidenum">
              <a:rPr lang="de-DE" sz="6600">
                <a:solidFill>
                  <a:srgbClr val="FFFFFF"/>
                </a:solidFill>
              </a:rPr>
              <a:pPr>
                <a:lnSpc>
                  <a:spcPct val="90000"/>
                </a:lnSpc>
                <a:spcAft>
                  <a:spcPts val="600"/>
                </a:spcAft>
              </a:pPr>
              <a:t>5</a:t>
            </a:fld>
            <a:endParaRPr lang="de-DE" sz="6600">
              <a:solidFill>
                <a:srgbClr val="FFFFFF"/>
              </a:solidFill>
            </a:endParaRPr>
          </a:p>
        </p:txBody>
      </p:sp>
      <p:pic>
        <p:nvPicPr>
          <p:cNvPr id="8" name="Grafik 7" descr="Angel face outline Silhouette">
            <a:extLst>
              <a:ext uri="{FF2B5EF4-FFF2-40B4-BE49-F238E27FC236}">
                <a16:creationId xmlns:a16="http://schemas.microsoft.com/office/drawing/2014/main" id="{32FE4F64-D9AF-4341-87F8-8B6B1110935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004720" y="4319665"/>
            <a:ext cx="1824580" cy="1824580"/>
          </a:xfrm>
          <a:prstGeom prst="rect">
            <a:avLst/>
          </a:prstGeom>
        </p:spPr>
      </p:pic>
    </p:spTree>
    <p:extLst>
      <p:ext uri="{BB962C8B-B14F-4D97-AF65-F5344CB8AC3E}">
        <p14:creationId xmlns:p14="http://schemas.microsoft.com/office/powerpoint/2010/main" val="2801737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134</Words>
  <Application>Microsoft Office PowerPoint</Application>
  <PresentationFormat>Breitbild</PresentationFormat>
  <Paragraphs>27</Paragraphs>
  <Slides>5</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5</vt:i4>
      </vt:variant>
    </vt:vector>
  </HeadingPairs>
  <TitlesOfParts>
    <vt:vector size="9" baseType="lpstr">
      <vt:lpstr>Arial</vt:lpstr>
      <vt:lpstr>Calibri</vt:lpstr>
      <vt:lpstr>Calibri Light</vt:lpstr>
      <vt:lpstr>Office</vt:lpstr>
      <vt:lpstr>Senkung des ÖVPN um 50% für Schüler und Jugendliche</vt:lpstr>
      <vt:lpstr>Forderung</vt:lpstr>
      <vt:lpstr>Warum die Senkung?</vt:lpstr>
      <vt:lpstr>Wie könnte die Senkungs durchgeführt werden</vt:lpstr>
      <vt:lpstr>Danke für eure Aufmerksamkeit!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Senkung des ÖVPN um 50% für Schüler und Jugendliche</dc:title>
  <dc:creator>Tamara Mittermeier</dc:creator>
  <cp:lastModifiedBy>Tamara Mittermeier</cp:lastModifiedBy>
  <cp:revision>2</cp:revision>
  <dcterms:created xsi:type="dcterms:W3CDTF">2021-10-10T08:10:45Z</dcterms:created>
  <dcterms:modified xsi:type="dcterms:W3CDTF">2021-10-10T11:09:39Z</dcterms:modified>
</cp:coreProperties>
</file>